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808-3F1B-4CEC-BD88-5F3057D735A7}" type="datetimeFigureOut">
              <a:rPr lang="es-MX" smtClean="0"/>
              <a:t>03/07/2018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08FE-BB81-4A89-8D83-85313120E2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856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808-3F1B-4CEC-BD88-5F3057D735A7}" type="datetimeFigureOut">
              <a:rPr lang="es-MX" smtClean="0"/>
              <a:t>03/07/2018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08FE-BB81-4A89-8D83-85313120E2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346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808-3F1B-4CEC-BD88-5F3057D735A7}" type="datetimeFigureOut">
              <a:rPr lang="es-MX" smtClean="0"/>
              <a:t>03/07/2018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08FE-BB81-4A89-8D83-85313120E2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6848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808-3F1B-4CEC-BD88-5F3057D735A7}" type="datetimeFigureOut">
              <a:rPr lang="es-MX" smtClean="0"/>
              <a:t>03/07/2018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08FE-BB81-4A89-8D83-85313120E2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1253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808-3F1B-4CEC-BD88-5F3057D735A7}" type="datetimeFigureOut">
              <a:rPr lang="es-MX" smtClean="0"/>
              <a:t>03/07/2018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08FE-BB81-4A89-8D83-85313120E2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91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808-3F1B-4CEC-BD88-5F3057D735A7}" type="datetimeFigureOut">
              <a:rPr lang="es-MX" smtClean="0"/>
              <a:t>03/07/2018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08FE-BB81-4A89-8D83-85313120E2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523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808-3F1B-4CEC-BD88-5F3057D735A7}" type="datetimeFigureOut">
              <a:rPr lang="es-MX" smtClean="0"/>
              <a:t>03/07/2018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08FE-BB81-4A89-8D83-85313120E2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803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808-3F1B-4CEC-BD88-5F3057D735A7}" type="datetimeFigureOut">
              <a:rPr lang="es-MX" smtClean="0"/>
              <a:t>03/07/2018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08FE-BB81-4A89-8D83-85313120E2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7693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808-3F1B-4CEC-BD88-5F3057D735A7}" type="datetimeFigureOut">
              <a:rPr lang="es-MX" smtClean="0"/>
              <a:t>03/07/2018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08FE-BB81-4A89-8D83-85313120E2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9281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808-3F1B-4CEC-BD88-5F3057D735A7}" type="datetimeFigureOut">
              <a:rPr lang="es-MX" smtClean="0"/>
              <a:t>03/07/2018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08FE-BB81-4A89-8D83-85313120E2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4441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808-3F1B-4CEC-BD88-5F3057D735A7}" type="datetimeFigureOut">
              <a:rPr lang="es-MX" smtClean="0"/>
              <a:t>03/07/2018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08FE-BB81-4A89-8D83-85313120E2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861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D2808-3F1B-4CEC-BD88-5F3057D735A7}" type="datetimeFigureOut">
              <a:rPr lang="es-MX" smtClean="0"/>
              <a:t>03/07/2018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708FE-BB81-4A89-8D83-85313120E2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67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4201" y="517314"/>
            <a:ext cx="7772400" cy="238760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3692" y="2077033"/>
            <a:ext cx="4356100" cy="1655762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2" y="3974342"/>
            <a:ext cx="8925318" cy="2883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694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4" y="91504"/>
            <a:ext cx="8927477" cy="93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330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4" y="91504"/>
            <a:ext cx="8927477" cy="93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9510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CNICC" id="{7484EBE4-1579-40DD-899C-50793572CAAD}" vid="{F383052B-8209-40CB-A2A6-5058CDE87C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7CNICC</Template>
  <TotalTime>3</TotalTime>
  <Words>0</Words>
  <Application>Microsoft Office PowerPoint</Application>
  <PresentationFormat>Carta (216 x 279 mm)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Clemente Rueda</dc:creator>
  <cp:lastModifiedBy>UJAT</cp:lastModifiedBy>
  <cp:revision>4</cp:revision>
  <dcterms:created xsi:type="dcterms:W3CDTF">2017-02-23T17:53:40Z</dcterms:created>
  <dcterms:modified xsi:type="dcterms:W3CDTF">2018-07-03T14:27:14Z</dcterms:modified>
</cp:coreProperties>
</file>