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84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44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63FE0-861E-43F7-8C1A-57A31B28157E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6B2D9-D895-438B-82D0-D8A6F0C2343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173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6B2D9-D895-438B-82D0-D8A6F0C2343D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39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A1C3-1BDF-447D-95F4-188FA0727E21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167A-F516-4879-B906-0640301C74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A1C3-1BDF-447D-95F4-188FA0727E21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167A-F516-4879-B906-0640301C74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A1C3-1BDF-447D-95F4-188FA0727E21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167A-F516-4879-B906-0640301C74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A1C3-1BDF-447D-95F4-188FA0727E21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167A-F516-4879-B906-0640301C74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A1C3-1BDF-447D-95F4-188FA0727E21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167A-F516-4879-B906-0640301C74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A1C3-1BDF-447D-95F4-188FA0727E21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167A-F516-4879-B906-0640301C74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A1C3-1BDF-447D-95F4-188FA0727E21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167A-F516-4879-B906-0640301C74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A1C3-1BDF-447D-95F4-188FA0727E21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167A-F516-4879-B906-0640301C74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A1C3-1BDF-447D-95F4-188FA0727E21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167A-F516-4879-B906-0640301C74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A1C3-1BDF-447D-95F4-188FA0727E21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167A-F516-4879-B906-0640301C74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6A1C3-1BDF-447D-95F4-188FA0727E21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0167A-F516-4879-B906-0640301C74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gradFill flip="none" rotWithShape="1">
          <a:gsLst>
            <a:gs pos="0">
              <a:schemeClr val="bg2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6A1C3-1BDF-447D-95F4-188FA0727E21}" type="datetimeFigureOut">
              <a:rPr lang="es-ES" smtClean="0"/>
              <a:pPr/>
              <a:t>09/05/2016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0167A-F516-4879-B906-0640301C74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ramirez@uqroo.edu.mx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che%20Inscription%20DELF-DALF%202014.pdf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iep.fr/delfdalf/sujet.php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ELF DALF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418493" y="4716016"/>
            <a:ext cx="2178859" cy="20506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CuadroTexto"/>
          <p:cNvSpPr txBox="1"/>
          <p:nvPr/>
        </p:nvSpPr>
        <p:spPr>
          <a:xfrm>
            <a:off x="0" y="285720"/>
            <a:ext cx="6858000" cy="1200329"/>
          </a:xfrm>
          <a:prstGeom prst="rect">
            <a:avLst/>
          </a:prstGeom>
          <a:solidFill>
            <a:srgbClr val="16841B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ES" sz="2400" b="1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Universidad de Quintana Roo</a:t>
            </a:r>
          </a:p>
          <a:p>
            <a:pPr algn="r"/>
            <a:r>
              <a:rPr lang="es-ES" sz="24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División de Ciencias Políticas y </a:t>
            </a:r>
            <a:r>
              <a:rPr lang="es-ES" sz="2400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Humanidades</a:t>
            </a:r>
          </a:p>
          <a:p>
            <a:pPr algn="r"/>
            <a:endParaRPr lang="es-ES" sz="2400" i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6" name="5 Imagen" descr="UQROO.gif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5728" y="357158"/>
            <a:ext cx="1285859" cy="108627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CuadroTexto"/>
          <p:cNvSpPr txBox="1"/>
          <p:nvPr/>
        </p:nvSpPr>
        <p:spPr>
          <a:xfrm>
            <a:off x="71426" y="8332060"/>
            <a:ext cx="67151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Para mayor información, llamar al (983) 835 03 05 ó 00 ext. 245, de lunes a viernes de 10:00 a 14:00 y de 17:00 a 19:00 .</a:t>
            </a:r>
          </a:p>
          <a:p>
            <a:pPr algn="ctr"/>
            <a:r>
              <a:rPr lang="es-ES" sz="11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Contacto: Mtra. Maricruz Ramírez Posadas(</a:t>
            </a:r>
            <a:r>
              <a:rPr lang="es-ES" sz="11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hlinkClick r:id="rId6"/>
              </a:rPr>
              <a:t>mramirez@uqroo.edu.mx</a:t>
            </a:r>
            <a:r>
              <a:rPr lang="es-ES" sz="11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)</a:t>
            </a:r>
          </a:p>
          <a:p>
            <a:pPr algn="ctr"/>
            <a:r>
              <a:rPr lang="es-ES" sz="11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Boulevard Bahía S/N Esq. </a:t>
            </a:r>
            <a:r>
              <a:rPr lang="es-ES" sz="1100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Comonfort</a:t>
            </a:r>
            <a:r>
              <a:rPr lang="es-ES" sz="11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. Col. El Bosque. Chetumal, Quintana Roo. México. C.P. 77019. </a:t>
            </a:r>
            <a:endParaRPr lang="es-ES" sz="1100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28604" y="1643042"/>
            <a:ext cx="6215106" cy="861774"/>
          </a:xfrm>
          <a:prstGeom prst="rect">
            <a:avLst/>
          </a:prstGeom>
          <a:noFill/>
          <a:ln>
            <a:solidFill>
              <a:srgbClr val="16841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n w="12700">
                  <a:noFill/>
                  <a:prstDash val="solid"/>
                </a:ln>
                <a:solidFill>
                  <a:srgbClr val="16841B"/>
                </a:solidFill>
                <a:latin typeface="Arial Black" pitchFamily="34" charset="0"/>
              </a:rPr>
              <a:t>Exámenes DELF/DALF</a:t>
            </a:r>
          </a:p>
          <a:p>
            <a:pPr marL="342900" lvl="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80000"/>
              <a:defRPr/>
            </a:pPr>
            <a:r>
              <a:rPr lang="es-MX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</a:rPr>
              <a:t>(Certificación internacional de francés)</a:t>
            </a:r>
            <a:endParaRPr lang="es-E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42852" y="7072330"/>
            <a:ext cx="61436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gency FB" pitchFamily="34" charset="0"/>
              </a:rPr>
              <a:t>Inscripciones</a:t>
            </a:r>
            <a:r>
              <a:rPr lang="es-ES" sz="2800" b="1" dirty="0" smtClean="0">
                <a:latin typeface="Agency FB" pitchFamily="34" charset="0"/>
              </a:rPr>
              <a:t>: </a:t>
            </a:r>
            <a:r>
              <a:rPr lang="es-ES" sz="2800" b="1" dirty="0" smtClean="0">
                <a:solidFill>
                  <a:srgbClr val="16841B"/>
                </a:solidFill>
                <a:latin typeface="Agency FB" pitchFamily="34" charset="0"/>
              </a:rPr>
              <a:t>Del 2 al 28 de mayo de 2016.</a:t>
            </a:r>
          </a:p>
          <a:p>
            <a:r>
              <a:rPr lang="es-ES" sz="2800" dirty="0" smtClean="0">
                <a:latin typeface="Agency FB" pitchFamily="34" charset="0"/>
              </a:rPr>
              <a:t>Lugar</a:t>
            </a:r>
            <a:r>
              <a:rPr lang="es-ES" sz="2800" b="1" dirty="0" smtClean="0">
                <a:latin typeface="Agency FB" pitchFamily="34" charset="0"/>
              </a:rPr>
              <a:t>: </a:t>
            </a:r>
            <a:r>
              <a:rPr lang="es-ES" sz="2400" b="1" dirty="0" smtClean="0">
                <a:latin typeface="Agency FB" pitchFamily="34" charset="0"/>
              </a:rPr>
              <a:t>Recepción</a:t>
            </a:r>
            <a:r>
              <a:rPr lang="es-ES" sz="2800" b="1" dirty="0" smtClean="0">
                <a:latin typeface="Agency FB" pitchFamily="34" charset="0"/>
              </a:rPr>
              <a:t> Centro de Enseñanza de Idiomas.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348880" y="3644283"/>
            <a:ext cx="35026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 Narrow" pitchFamily="34" charset="0"/>
              </a:rPr>
              <a:t>A1</a:t>
            </a:r>
            <a:r>
              <a:rPr lang="es-ES" sz="2000" dirty="0" smtClean="0">
                <a:latin typeface="Arial Narrow" pitchFamily="34" charset="0"/>
              </a:rPr>
              <a:t>   </a:t>
            </a:r>
            <a:r>
              <a:rPr lang="es-ES" sz="2000" dirty="0" smtClean="0">
                <a:latin typeface="Arial Narrow" pitchFamily="34" charset="0"/>
              </a:rPr>
              <a:t>20 de junio</a:t>
            </a:r>
            <a:endParaRPr lang="es-ES" sz="2000" dirty="0" smtClean="0">
              <a:latin typeface="Arial Narrow" pitchFamily="34" charset="0"/>
            </a:endParaRPr>
          </a:p>
          <a:p>
            <a:r>
              <a:rPr lang="es-ES" sz="2000" b="1" dirty="0" smtClean="0">
                <a:latin typeface="Arial Narrow" pitchFamily="34" charset="0"/>
              </a:rPr>
              <a:t>A2</a:t>
            </a:r>
            <a:r>
              <a:rPr lang="es-ES" sz="2000" dirty="0" smtClean="0">
                <a:latin typeface="Arial Narrow" pitchFamily="34" charset="0"/>
              </a:rPr>
              <a:t>   </a:t>
            </a:r>
            <a:r>
              <a:rPr lang="es-ES" sz="2000" dirty="0" smtClean="0">
                <a:latin typeface="Arial Narrow" pitchFamily="34" charset="0"/>
              </a:rPr>
              <a:t>21 de junio</a:t>
            </a:r>
            <a:endParaRPr lang="es-ES" sz="2000" dirty="0" smtClean="0">
              <a:latin typeface="Arial Narrow" pitchFamily="34" charset="0"/>
            </a:endParaRPr>
          </a:p>
          <a:p>
            <a:r>
              <a:rPr lang="es-ES" sz="2000" b="1" dirty="0" smtClean="0">
                <a:latin typeface="Arial Narrow" pitchFamily="34" charset="0"/>
              </a:rPr>
              <a:t>B1</a:t>
            </a:r>
            <a:r>
              <a:rPr lang="es-ES" sz="2000" dirty="0" smtClean="0">
                <a:latin typeface="Arial Narrow" pitchFamily="34" charset="0"/>
              </a:rPr>
              <a:t>   </a:t>
            </a:r>
            <a:r>
              <a:rPr lang="es-ES" sz="2000" dirty="0" smtClean="0">
                <a:latin typeface="Arial Narrow" pitchFamily="34" charset="0"/>
              </a:rPr>
              <a:t>22 de junio</a:t>
            </a:r>
            <a:endParaRPr lang="es-ES" sz="2000" dirty="0" smtClean="0">
              <a:latin typeface="Arial Narrow" pitchFamily="34" charset="0"/>
            </a:endParaRPr>
          </a:p>
          <a:p>
            <a:r>
              <a:rPr lang="es-ES" sz="2000" b="1" dirty="0" smtClean="0">
                <a:latin typeface="Arial Narrow" pitchFamily="34" charset="0"/>
              </a:rPr>
              <a:t>B2</a:t>
            </a:r>
            <a:r>
              <a:rPr lang="es-ES" sz="2000" dirty="0" smtClean="0">
                <a:latin typeface="Arial Narrow" pitchFamily="34" charset="0"/>
              </a:rPr>
              <a:t>   </a:t>
            </a:r>
            <a:r>
              <a:rPr lang="es-ES" sz="2000" dirty="0" smtClean="0">
                <a:latin typeface="Arial Narrow" pitchFamily="34" charset="0"/>
              </a:rPr>
              <a:t>23 de junio</a:t>
            </a:r>
            <a:endParaRPr lang="es-ES" sz="2000" dirty="0" smtClean="0">
              <a:latin typeface="Arial Narrow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71480" y="2837733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Arial Narrow" pitchFamily="34" charset="0"/>
              </a:rPr>
              <a:t>Aplicación: </a:t>
            </a:r>
            <a:r>
              <a:rPr lang="es-ES" sz="2800" b="1" i="1" dirty="0" smtClean="0">
                <a:solidFill>
                  <a:srgbClr val="16841B"/>
                </a:solidFill>
                <a:latin typeface="Arial Narrow" pitchFamily="34" charset="0"/>
              </a:rPr>
              <a:t>Del 20 al 23 de junio, 2016</a:t>
            </a:r>
            <a:r>
              <a:rPr lang="es-ES" sz="2400" b="1" i="1" dirty="0" smtClean="0">
                <a:solidFill>
                  <a:srgbClr val="16841B"/>
                </a:solidFill>
                <a:latin typeface="Arial Narrow" pitchFamily="34" charset="0"/>
              </a:rPr>
              <a:t>.</a:t>
            </a:r>
            <a:endParaRPr lang="es-ES" sz="2000" b="1" i="1" dirty="0" smtClean="0">
              <a:solidFill>
                <a:srgbClr val="16841B"/>
              </a:solidFill>
              <a:latin typeface="Arial Narrow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71480" y="5162140"/>
            <a:ext cx="2357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latin typeface="Arial Narrow" pitchFamily="34" charset="0"/>
              </a:rPr>
              <a:t>Costo del examen</a:t>
            </a:r>
            <a:endParaRPr lang="es-ES" sz="1600" b="1" dirty="0">
              <a:latin typeface="Arial Narrow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003243" y="5580112"/>
            <a:ext cx="1493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Arial Narrow" pitchFamily="34" charset="0"/>
              </a:rPr>
              <a:t>A1</a:t>
            </a:r>
            <a:r>
              <a:rPr lang="es-ES" sz="1600" dirty="0" smtClean="0">
                <a:latin typeface="Arial Narrow" pitchFamily="34" charset="0"/>
              </a:rPr>
              <a:t>     $ 720.00</a:t>
            </a:r>
          </a:p>
          <a:p>
            <a:r>
              <a:rPr lang="es-ES" sz="1600" b="1" dirty="0" smtClean="0">
                <a:latin typeface="Arial Narrow" pitchFamily="34" charset="0"/>
              </a:rPr>
              <a:t>A2</a:t>
            </a:r>
            <a:r>
              <a:rPr lang="es-ES" sz="1600" dirty="0" smtClean="0">
                <a:latin typeface="Arial Narrow" pitchFamily="34" charset="0"/>
              </a:rPr>
              <a:t>     $ 790.00</a:t>
            </a:r>
          </a:p>
          <a:p>
            <a:r>
              <a:rPr lang="es-ES" sz="1600" b="1" dirty="0" smtClean="0">
                <a:latin typeface="Arial Narrow" pitchFamily="34" charset="0"/>
              </a:rPr>
              <a:t>B1</a:t>
            </a:r>
            <a:r>
              <a:rPr lang="es-ES" sz="1600" dirty="0" smtClean="0">
                <a:latin typeface="Arial Narrow" pitchFamily="34" charset="0"/>
              </a:rPr>
              <a:t>     $ 860.00</a:t>
            </a:r>
          </a:p>
          <a:p>
            <a:r>
              <a:rPr lang="es-ES" sz="1600" b="1" dirty="0" smtClean="0">
                <a:latin typeface="Arial Narrow" pitchFamily="34" charset="0"/>
              </a:rPr>
              <a:t>B2</a:t>
            </a:r>
            <a:r>
              <a:rPr lang="es-ES" sz="1600" dirty="0" smtClean="0">
                <a:latin typeface="Arial Narrow" pitchFamily="34" charset="0"/>
              </a:rPr>
              <a:t>     $ 1,450.00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965456"/>
          </a:xfrm>
        </p:spPr>
        <p:txBody>
          <a:bodyPr>
            <a:normAutofit/>
          </a:bodyPr>
          <a:lstStyle/>
          <a:p>
            <a:r>
              <a:rPr lang="es-MX" sz="5400" b="1" dirty="0" smtClean="0">
                <a:solidFill>
                  <a:srgbClr val="16841B"/>
                </a:solidFill>
                <a:latin typeface="Arial Black" pitchFamily="34" charset="0"/>
              </a:rPr>
              <a:t>Inscripciones</a:t>
            </a:r>
            <a:endParaRPr lang="es-MX" sz="5400" dirty="0">
              <a:solidFill>
                <a:srgbClr val="16841B"/>
              </a:solidFill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332656" y="1475656"/>
            <a:ext cx="6215106" cy="673896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s-MX" sz="2600" b="1" dirty="0" smtClean="0">
                <a:solidFill>
                  <a:srgbClr val="16841B"/>
                </a:solidFill>
                <a:latin typeface="Verdana" pitchFamily="34" charset="0"/>
                <a:cs typeface="Arial" charset="0"/>
              </a:rPr>
              <a:t>Paso 1:</a:t>
            </a:r>
            <a:r>
              <a:rPr lang="es-MX" sz="2600" b="1" dirty="0" smtClean="0">
                <a:solidFill>
                  <a:srgbClr val="800000"/>
                </a:solidFill>
                <a:latin typeface="Verdana" pitchFamily="34" charset="0"/>
                <a:cs typeface="Arial" charset="0"/>
              </a:rPr>
              <a:t> Pagar en CAJA de la UQROO o en el Banco </a:t>
            </a:r>
            <a:r>
              <a:rPr lang="es-MX" sz="2600" b="1" u="sng" dirty="0" smtClean="0">
                <a:solidFill>
                  <a:srgbClr val="800000"/>
                </a:solidFill>
                <a:latin typeface="Verdana" pitchFamily="34" charset="0"/>
                <a:cs typeface="Arial" charset="0"/>
              </a:rPr>
              <a:t>SANTANDER SERFIN</a:t>
            </a:r>
            <a:r>
              <a:rPr lang="es-MX" sz="2600" b="1" dirty="0" smtClean="0">
                <a:solidFill>
                  <a:srgbClr val="800000"/>
                </a:solidFill>
                <a:latin typeface="Verdana" pitchFamily="34" charset="0"/>
                <a:cs typeface="Arial" charset="0"/>
              </a:rPr>
              <a:t> a la </a:t>
            </a:r>
            <a:r>
              <a:rPr lang="es-MX" sz="2600" b="1" i="1" dirty="0" smtClean="0">
                <a:solidFill>
                  <a:srgbClr val="800000"/>
                </a:solidFill>
                <a:latin typeface="Verdana" pitchFamily="34" charset="0"/>
                <a:cs typeface="Arial" charset="0"/>
              </a:rPr>
              <a:t>Cuenta no. </a:t>
            </a:r>
            <a:r>
              <a:rPr lang="es-MX" sz="2600" b="1" i="1" u="sng" dirty="0" smtClean="0">
                <a:solidFill>
                  <a:srgbClr val="800000"/>
                </a:solidFill>
                <a:latin typeface="Verdana" pitchFamily="34" charset="0"/>
                <a:cs typeface="Arial" charset="0"/>
              </a:rPr>
              <a:t>65-500362889</a:t>
            </a:r>
            <a:r>
              <a:rPr lang="es-MX" sz="2600" b="1" dirty="0" smtClean="0">
                <a:solidFill>
                  <a:srgbClr val="800000"/>
                </a:solidFill>
                <a:latin typeface="Verdana" pitchFamily="34" charset="0"/>
                <a:cs typeface="Arial" charset="0"/>
              </a:rPr>
              <a:t>, de la Universidad de Quintana Roo.</a:t>
            </a:r>
          </a:p>
          <a:p>
            <a:pPr algn="just">
              <a:lnSpc>
                <a:spcPct val="120000"/>
              </a:lnSpc>
              <a:buNone/>
            </a:pPr>
            <a:endParaRPr lang="es-MX" sz="2600" b="1" dirty="0" smtClean="0">
              <a:solidFill>
                <a:srgbClr val="800000"/>
              </a:solidFill>
              <a:latin typeface="Verdana" pitchFamily="34" charset="0"/>
              <a:cs typeface="Arial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es-MX" sz="2600" b="1" dirty="0" smtClean="0">
                <a:solidFill>
                  <a:srgbClr val="16841B"/>
                </a:solidFill>
                <a:latin typeface="Verdana" pitchFamily="34" charset="0"/>
                <a:cs typeface="Arial" charset="0"/>
              </a:rPr>
              <a:t>Paso 2:</a:t>
            </a:r>
            <a:r>
              <a:rPr lang="es-MX" sz="2600" b="1" dirty="0" smtClean="0">
                <a:solidFill>
                  <a:srgbClr val="800000"/>
                </a:solidFill>
                <a:latin typeface="Verdana" pitchFamily="34" charset="0"/>
                <a:cs typeface="Arial" charset="0"/>
              </a:rPr>
              <a:t> Entregar comprobante de pago en  la recepción del Centro de Enseñanza de Idiomas. UQROO, Campus Chetumal.</a:t>
            </a:r>
          </a:p>
          <a:p>
            <a:pPr algn="just">
              <a:lnSpc>
                <a:spcPct val="80000"/>
              </a:lnSpc>
              <a:buNone/>
            </a:pPr>
            <a:endParaRPr lang="es-MX" sz="2600" b="1" dirty="0" smtClean="0">
              <a:solidFill>
                <a:srgbClr val="800000"/>
              </a:solidFill>
              <a:latin typeface="Verdana" pitchFamily="34" charset="0"/>
              <a:cs typeface="Arial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s-MX" sz="2600" b="1" dirty="0" smtClean="0">
                <a:solidFill>
                  <a:srgbClr val="16841B"/>
                </a:solidFill>
                <a:latin typeface="Verdana" pitchFamily="34" charset="0"/>
                <a:cs typeface="Arial" charset="0"/>
              </a:rPr>
              <a:t>Paso 3: </a:t>
            </a:r>
            <a:r>
              <a:rPr lang="es-MX" sz="2600" b="1" dirty="0" smtClean="0">
                <a:solidFill>
                  <a:srgbClr val="800000"/>
                </a:solidFill>
                <a:latin typeface="Verdana" pitchFamily="34" charset="0"/>
                <a:cs typeface="Arial" charset="0"/>
              </a:rPr>
              <a:t>Descargar y llenar </a:t>
            </a:r>
            <a:r>
              <a:rPr lang="es-MX" sz="2600" b="1" i="1" dirty="0" smtClean="0">
                <a:solidFill>
                  <a:srgbClr val="16841B"/>
                </a:solidFill>
                <a:latin typeface="Verdana" pitchFamily="34" charset="0"/>
                <a:cs typeface="Arial" charset="0"/>
                <a:hlinkClick r:id="rId2" action="ppaction://hlinkfile"/>
              </a:rPr>
              <a:t>formato de inscripción.</a:t>
            </a:r>
            <a:endParaRPr lang="es-MX" sz="2600" b="1" i="1" dirty="0" smtClean="0">
              <a:solidFill>
                <a:srgbClr val="800000"/>
              </a:solidFill>
              <a:latin typeface="Verdana" pitchFamily="34" charset="0"/>
              <a:cs typeface="Arial" charset="0"/>
            </a:endParaRPr>
          </a:p>
          <a:p>
            <a:pPr algn="just">
              <a:lnSpc>
                <a:spcPct val="80000"/>
              </a:lnSpc>
              <a:buNone/>
            </a:pPr>
            <a:endParaRPr lang="es-MX" sz="2600" b="1" dirty="0" smtClean="0">
              <a:solidFill>
                <a:srgbClr val="800000"/>
              </a:solidFill>
              <a:latin typeface="Verdana" pitchFamily="34" charset="0"/>
              <a:cs typeface="Arial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s-MX" sz="2600" b="1" dirty="0" smtClean="0">
                <a:solidFill>
                  <a:srgbClr val="16841B"/>
                </a:solidFill>
                <a:latin typeface="Verdana" pitchFamily="34" charset="0"/>
                <a:cs typeface="Arial" charset="0"/>
              </a:rPr>
              <a:t>Paso 4: </a:t>
            </a:r>
            <a:r>
              <a:rPr lang="es-MX" sz="2600" b="1" dirty="0" smtClean="0">
                <a:solidFill>
                  <a:srgbClr val="800000"/>
                </a:solidFill>
                <a:latin typeface="Verdana" pitchFamily="34" charset="0"/>
                <a:cs typeface="Arial" charset="0"/>
              </a:rPr>
              <a:t>Entregar el formato de inscripción en la recepción del Centro de Enseñanza de Idiomas. UQROO, </a:t>
            </a:r>
            <a:r>
              <a:rPr lang="es-MX" sz="2600" b="1" i="1" dirty="0" smtClean="0">
                <a:solidFill>
                  <a:srgbClr val="800000"/>
                </a:solidFill>
                <a:latin typeface="Verdana" pitchFamily="34" charset="0"/>
                <a:cs typeface="Arial" charset="0"/>
              </a:rPr>
              <a:t>campus</a:t>
            </a:r>
            <a:r>
              <a:rPr lang="es-MX" sz="2600" b="1" dirty="0" smtClean="0">
                <a:solidFill>
                  <a:srgbClr val="800000"/>
                </a:solidFill>
                <a:latin typeface="Verdana" pitchFamily="34" charset="0"/>
                <a:cs typeface="Arial" charset="0"/>
              </a:rPr>
              <a:t> Chetumal.</a:t>
            </a:r>
          </a:p>
          <a:p>
            <a:pPr algn="just">
              <a:lnSpc>
                <a:spcPct val="80000"/>
              </a:lnSpc>
              <a:buNone/>
            </a:pPr>
            <a:endParaRPr lang="es-MX" b="1" dirty="0" smtClean="0">
              <a:solidFill>
                <a:srgbClr val="800000"/>
              </a:solidFill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2900" y="1259631"/>
            <a:ext cx="6172200" cy="6908587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s-MX" b="1" dirty="0" smtClean="0">
                <a:solidFill>
                  <a:srgbClr val="16841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¿</a:t>
            </a:r>
            <a:r>
              <a:rPr lang="es-MX" b="1" dirty="0">
                <a:solidFill>
                  <a:srgbClr val="16841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No sabe a cuál nivel inscribirse</a:t>
            </a:r>
            <a:r>
              <a:rPr lang="es-MX" b="1" dirty="0" smtClean="0">
                <a:solidFill>
                  <a:srgbClr val="16841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?</a:t>
            </a:r>
          </a:p>
          <a:p>
            <a:pPr>
              <a:defRPr/>
            </a:pPr>
            <a:endParaRPr lang="es-MX" dirty="0" smtClean="0">
              <a:solidFill>
                <a:srgbClr val="16841B"/>
              </a:solidFill>
              <a:latin typeface="Arial Black" pitchFamily="34" charset="0"/>
            </a:endParaRPr>
          </a:p>
          <a:p>
            <a:pPr>
              <a:defRPr/>
            </a:pPr>
            <a:endParaRPr lang="es-MX" dirty="0">
              <a:solidFill>
                <a:srgbClr val="16841B"/>
              </a:solidFill>
              <a:latin typeface="Arial Black" pitchFamily="34" charset="0"/>
            </a:endParaRPr>
          </a:p>
          <a:p>
            <a:pPr>
              <a:defRPr/>
            </a:pPr>
            <a:endParaRPr lang="es-MX" dirty="0" smtClean="0">
              <a:solidFill>
                <a:srgbClr val="16841B"/>
              </a:solidFill>
              <a:latin typeface="Arial Black" pitchFamily="34" charset="0"/>
            </a:endParaRPr>
          </a:p>
          <a:p>
            <a:pPr>
              <a:defRPr/>
            </a:pPr>
            <a:endParaRPr lang="es-MX" dirty="0">
              <a:solidFill>
                <a:srgbClr val="16841B"/>
              </a:solidFill>
              <a:latin typeface="Arial Black" pitchFamily="34" charset="0"/>
            </a:endParaRPr>
          </a:p>
          <a:p>
            <a:pPr>
              <a:defRPr/>
            </a:pPr>
            <a:endParaRPr lang="es-MX" dirty="0" smtClean="0">
              <a:solidFill>
                <a:srgbClr val="16841B"/>
              </a:solidFill>
              <a:latin typeface="Arial Black" pitchFamily="34" charset="0"/>
            </a:endParaRPr>
          </a:p>
          <a:p>
            <a:pPr marL="0" indent="0" algn="ctr">
              <a:buNone/>
              <a:defRPr/>
            </a:pPr>
            <a:r>
              <a:rPr lang="es-MX" dirty="0" smtClean="0">
                <a:solidFill>
                  <a:srgbClr val="16841B"/>
                </a:solidFill>
                <a:latin typeface="Arial Black" pitchFamily="34" charset="0"/>
              </a:rPr>
              <a:t>Consulte </a:t>
            </a:r>
            <a:r>
              <a:rPr lang="es-MX" dirty="0">
                <a:solidFill>
                  <a:srgbClr val="16841B"/>
                </a:solidFill>
                <a:latin typeface="Arial Black" pitchFamily="34" charset="0"/>
              </a:rPr>
              <a:t>el siguiente link:</a:t>
            </a:r>
          </a:p>
          <a:p>
            <a:pPr>
              <a:buNone/>
              <a:defRPr/>
            </a:pPr>
            <a:endParaRPr lang="es-MX" sz="3600" dirty="0">
              <a:solidFill>
                <a:srgbClr val="16841B"/>
              </a:solidFill>
              <a:latin typeface="Arial Black" pitchFamily="34" charset="0"/>
            </a:endParaRPr>
          </a:p>
          <a:p>
            <a:pPr algn="ctr">
              <a:buNone/>
              <a:defRPr/>
            </a:pPr>
            <a:r>
              <a:rPr lang="es-ES" sz="2400" b="1" dirty="0">
                <a:solidFill>
                  <a:srgbClr val="16841B"/>
                </a:solidFill>
                <a:latin typeface="Arial Black" pitchFamily="34" charset="0"/>
                <a:hlinkClick r:id="rId2"/>
              </a:rPr>
              <a:t>http://www.ciep.fr/delfdalf/sujet.php</a:t>
            </a:r>
            <a:endParaRPr lang="es-MX" sz="2400" b="1" dirty="0">
              <a:solidFill>
                <a:srgbClr val="16841B"/>
              </a:solidFill>
              <a:latin typeface="Arial Black" pitchFamily="34" charset="0"/>
            </a:endParaRPr>
          </a:p>
          <a:p>
            <a:endParaRPr lang="es-MX" dirty="0">
              <a:solidFill>
                <a:srgbClr val="16841B"/>
              </a:solidFill>
              <a:latin typeface="Arial Black" pitchFamily="34" charset="0"/>
            </a:endParaRPr>
          </a:p>
          <a:p>
            <a:pPr>
              <a:defRPr/>
            </a:pPr>
            <a:endParaRPr lang="es-MX" dirty="0" smtClean="0">
              <a:solidFill>
                <a:srgbClr val="16841B"/>
              </a:solidFill>
              <a:latin typeface="Arial Black" pitchFamily="34" charset="0"/>
            </a:endParaRPr>
          </a:p>
          <a:p>
            <a:endParaRPr lang="es-MX" dirty="0">
              <a:solidFill>
                <a:srgbClr val="16841B"/>
              </a:solidFill>
              <a:latin typeface="Arial Black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720" y="2483768"/>
            <a:ext cx="2867432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245</Words>
  <Application>Microsoft Office PowerPoint</Application>
  <PresentationFormat>Presentación en pantalla (4:3)</PresentationFormat>
  <Paragraphs>38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Agency FB</vt:lpstr>
      <vt:lpstr>Arial</vt:lpstr>
      <vt:lpstr>Arial Black</vt:lpstr>
      <vt:lpstr>Arial Narrow</vt:lpstr>
      <vt:lpstr>Calibri</vt:lpstr>
      <vt:lpstr>Cooper Black</vt:lpstr>
      <vt:lpstr>Tahoma</vt:lpstr>
      <vt:lpstr>Verdana</vt:lpstr>
      <vt:lpstr>Tema de Office</vt:lpstr>
      <vt:lpstr>Presentación de PowerPoint</vt:lpstr>
      <vt:lpstr>Inscripciones</vt:lpstr>
      <vt:lpstr>Presentación de PowerPoint</vt:lpstr>
    </vt:vector>
  </TitlesOfParts>
  <Company>CUC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Universidad de Quintana roo</dc:creator>
  <cp:lastModifiedBy>Usuario</cp:lastModifiedBy>
  <cp:revision>100</cp:revision>
  <dcterms:created xsi:type="dcterms:W3CDTF">2011-05-05T22:22:11Z</dcterms:created>
  <dcterms:modified xsi:type="dcterms:W3CDTF">2016-05-09T15:48:26Z</dcterms:modified>
</cp:coreProperties>
</file>